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563" autoAdjust="0"/>
    <p:restoredTop sz="68215" autoAdjust="0"/>
  </p:normalViewPr>
  <p:slideViewPr>
    <p:cSldViewPr>
      <p:cViewPr>
        <p:scale>
          <a:sx n="100" d="100"/>
          <a:sy n="100" d="100"/>
        </p:scale>
        <p:origin x="-72" y="-29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F248-1DE7-4B36-89D0-D26AA8F56091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72F2-0ED9-4D2C-AF47-BCE6F89053DC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A231-8C57-4DBC-8E2F-552825263511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5771-84EF-4B27-BD22-E73CF84FCC95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D4AA-4F8B-45F6-8109-6F2666188E66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320F-F3A8-4D8A-98F7-CE13662CCDE4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5A4F-F56E-4257-8AA5-D5AC47D9E067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5B36-3514-4801-826B-6343E1F94EF9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A2E-BC59-4D0B-8340-54BFCC7D8C53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A-8A47-47BC-B80B-560108FE7F2A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F314-421C-459A-ACE0-E8BC49A1A66F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5360-BBDB-4915-A236-64707BC6C31A}" type="datetime1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</a:t>
            </a:r>
            <a:r>
              <a:rPr lang="en-US" altLang="ko-KR" b="1" dirty="0" smtClean="0"/>
              <a:t>LSTM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16985</TotalTime>
  <Words>970</Words>
  <Application>Microsoft Office PowerPoint</Application>
  <PresentationFormat>화면 슬라이드 쇼(4:3)</PresentationFormat>
  <Paragraphs>366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1875</cp:revision>
  <cp:lastPrinted>2016-04-25T16:01:40Z</cp:lastPrinted>
  <dcterms:created xsi:type="dcterms:W3CDTF">2016-04-23T14:22:20Z</dcterms:created>
  <dcterms:modified xsi:type="dcterms:W3CDTF">2017-12-12T13:37:33Z</dcterms:modified>
</cp:coreProperties>
</file>